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07200" cy="9939338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tamoto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99FF"/>
    <a:srgbClr val="66FFFF"/>
    <a:srgbClr val="CCECFF"/>
    <a:srgbClr val="3399FF"/>
    <a:srgbClr val="0033CC"/>
    <a:srgbClr val="000099"/>
    <a:srgbClr val="FFCC99"/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33" autoAdjust="0"/>
  </p:normalViewPr>
  <p:slideViewPr>
    <p:cSldViewPr>
      <p:cViewPr varScale="1">
        <p:scale>
          <a:sx n="106" d="100"/>
          <a:sy n="106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4F56-A7DD-484E-BB79-A904A2D8835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9CE9C-C3E2-47F4-9FE6-C2B72A88DD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9CE9C-C3E2-47F4-9FE6-C2B72A88DDA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9CE9C-C3E2-47F4-9FE6-C2B72A88DDA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6"/>
          <a:lstStyle>
            <a:lvl1pPr marL="0" marR="45715" indent="0" algn="r">
              <a:buNone/>
              <a:defRPr>
                <a:solidFill>
                  <a:schemeClr val="tx1"/>
                </a:solidFill>
              </a:defRPr>
            </a:lvl1pPr>
            <a:lvl2pPr marL="457145" indent="0" algn="ctr">
              <a:buNone/>
            </a:lvl2pPr>
            <a:lvl3pPr marL="914290" indent="0" algn="ctr">
              <a:buNone/>
            </a:lvl3pPr>
            <a:lvl4pPr marL="1371435" indent="0" algn="ctr">
              <a:buNone/>
            </a:lvl4pPr>
            <a:lvl5pPr marL="1828581" indent="0" algn="ctr">
              <a:buNone/>
            </a:lvl5pPr>
            <a:lvl6pPr marL="2285726" indent="0" algn="ctr">
              <a:buNone/>
            </a:lvl6pPr>
            <a:lvl7pPr marL="2742871" indent="0" algn="ctr">
              <a:buNone/>
            </a:lvl7pPr>
            <a:lvl8pPr marL="3200016" indent="0" algn="ctr">
              <a:buNone/>
            </a:lvl8pPr>
            <a:lvl9pPr marL="3657161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15" rIns="45715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15" anchor="b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15" tIns="0" rIns="45715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15" tIns="0" rIns="45715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1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6" rIns="18286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5" y="5359770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15" tIns="45715" rIns="45715" bIns="45715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0" rIns="45715" bIns="45715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3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5" rIns="0" bIns="0" anchor="b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2024/8/29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287" indent="-27428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indent="-24685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indent="-24685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577" indent="-21028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864" indent="-21028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152" indent="-21028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10" indent="-182858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297" indent="-182858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584" indent="-182858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円/楕円 31"/>
          <p:cNvSpPr/>
          <p:nvPr/>
        </p:nvSpPr>
        <p:spPr>
          <a:xfrm>
            <a:off x="7429520" y="545933"/>
            <a:ext cx="1256011" cy="12348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490" y="285728"/>
            <a:ext cx="8229600" cy="500066"/>
          </a:xfrm>
          <a:noFill/>
        </p:spPr>
        <p:txBody>
          <a:bodyPr>
            <a:normAutofit/>
          </a:bodyPr>
          <a:lstStyle/>
          <a:p>
            <a:r>
              <a:rPr lang="ja-JP" altLang="en-US" sz="2700" dirty="0">
                <a:solidFill>
                  <a:schemeClr val="tx1"/>
                </a:solidFill>
              </a:rPr>
              <a:t>特定非営利活動法人</a:t>
            </a: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285720" y="827359"/>
            <a:ext cx="8401080" cy="500066"/>
          </a:xfrm>
        </p:spPr>
        <p:txBody>
          <a:bodyPr>
            <a:normAutofit/>
          </a:bodyPr>
          <a:lstStyle/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コンテンツ プレースホルダ 6"/>
          <p:cNvSpPr txBox="1">
            <a:spLocks/>
          </p:cNvSpPr>
          <p:nvPr/>
        </p:nvSpPr>
        <p:spPr>
          <a:xfrm>
            <a:off x="357158" y="5143512"/>
            <a:ext cx="3786214" cy="1285884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3" name="コンテンツ プレースホルダ 6"/>
          <p:cNvSpPr txBox="1">
            <a:spLocks/>
          </p:cNvSpPr>
          <p:nvPr/>
        </p:nvSpPr>
        <p:spPr>
          <a:xfrm>
            <a:off x="5072067" y="1928803"/>
            <a:ext cx="3643338" cy="1714512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5" name="角丸四角形 14"/>
          <p:cNvSpPr/>
          <p:nvPr/>
        </p:nvSpPr>
        <p:spPr>
          <a:xfrm>
            <a:off x="4286248" y="4528280"/>
            <a:ext cx="4572032" cy="1901116"/>
          </a:xfrm>
          <a:prstGeom prst="round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 </a:t>
            </a:r>
          </a:p>
        </p:txBody>
      </p:sp>
      <p:sp>
        <p:nvSpPr>
          <p:cNvPr id="9" name="ホームベース 8"/>
          <p:cNvSpPr/>
          <p:nvPr/>
        </p:nvSpPr>
        <p:spPr>
          <a:xfrm>
            <a:off x="4486707" y="4613573"/>
            <a:ext cx="1000132" cy="27189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連絡先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357686" y="3543740"/>
            <a:ext cx="4572032" cy="9286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357686" y="1914735"/>
            <a:ext cx="4429156" cy="11430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519238" y="660034"/>
            <a:ext cx="1060621" cy="218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構成員</a:t>
            </a:r>
          </a:p>
        </p:txBody>
      </p:sp>
      <p:sp>
        <p:nvSpPr>
          <p:cNvPr id="27" name="減算記号 26"/>
          <p:cNvSpPr/>
          <p:nvPr/>
        </p:nvSpPr>
        <p:spPr>
          <a:xfrm>
            <a:off x="7433731" y="949080"/>
            <a:ext cx="1214446" cy="71438"/>
          </a:xfrm>
          <a:prstGeom prst="mathMinus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504072" y="1077888"/>
            <a:ext cx="1119003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会員　　名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7484775" y="1362542"/>
            <a:ext cx="1190441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職員　　名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6850" cap="rnd">
            <a:solidFill>
              <a:srgbClr val="0000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ホームベース 22"/>
          <p:cNvSpPr/>
          <p:nvPr/>
        </p:nvSpPr>
        <p:spPr>
          <a:xfrm>
            <a:off x="4429124" y="1428737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活動開始の背景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4429124" y="3043675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団体から一言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428597" y="4542775"/>
            <a:ext cx="2928958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団体の概要及び活動内容</a:t>
            </a:r>
            <a:endParaRPr lang="en-US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減算記号 20"/>
          <p:cNvSpPr/>
          <p:nvPr/>
        </p:nvSpPr>
        <p:spPr>
          <a:xfrm>
            <a:off x="-857288" y="1255987"/>
            <a:ext cx="9286940" cy="71438"/>
          </a:xfrm>
          <a:prstGeom prst="mathMinus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429124" y="5244823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TEL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0628" y="5244823"/>
            <a:ext cx="157163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29124" y="5530575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FAX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129649" y="5486847"/>
            <a:ext cx="2214578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29124" y="5816327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MAIL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4429124" y="6102079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URL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43504" y="5802472"/>
            <a:ext cx="3143272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43504" y="6102079"/>
            <a:ext cx="3571900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57686" y="4959071"/>
            <a:ext cx="442915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7737619" y="87432"/>
            <a:ext cx="1261374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別添様式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28596" y="1428736"/>
            <a:ext cx="3571900" cy="27146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写真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円/楕円 31"/>
          <p:cNvSpPr/>
          <p:nvPr/>
        </p:nvSpPr>
        <p:spPr>
          <a:xfrm>
            <a:off x="7429520" y="545933"/>
            <a:ext cx="1256011" cy="12348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490" y="285728"/>
            <a:ext cx="8229600" cy="500066"/>
          </a:xfrm>
          <a:noFill/>
        </p:spPr>
        <p:txBody>
          <a:bodyPr>
            <a:normAutofit/>
          </a:bodyPr>
          <a:lstStyle/>
          <a:p>
            <a:r>
              <a:rPr lang="ja-JP" altLang="en-US" sz="2700" dirty="0">
                <a:solidFill>
                  <a:schemeClr val="tx1"/>
                </a:solidFill>
              </a:rPr>
              <a:t>ボランティアグループ</a:t>
            </a: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285720" y="827359"/>
            <a:ext cx="8401080" cy="500066"/>
          </a:xfrm>
        </p:spPr>
        <p:txBody>
          <a:bodyPr>
            <a:normAutofit/>
          </a:bodyPr>
          <a:lstStyle/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コンテンツ プレースホルダ 6"/>
          <p:cNvSpPr txBox="1">
            <a:spLocks/>
          </p:cNvSpPr>
          <p:nvPr/>
        </p:nvSpPr>
        <p:spPr>
          <a:xfrm>
            <a:off x="357158" y="5143512"/>
            <a:ext cx="3786214" cy="1285884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3" name="コンテンツ プレースホルダ 6"/>
          <p:cNvSpPr txBox="1">
            <a:spLocks/>
          </p:cNvSpPr>
          <p:nvPr/>
        </p:nvSpPr>
        <p:spPr>
          <a:xfrm>
            <a:off x="5072067" y="1928803"/>
            <a:ext cx="3643338" cy="1714512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altLang="ja-JP" sz="2600" dirty="0"/>
          </a:p>
          <a:p>
            <a:pPr marL="274287" indent="-274287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5" name="角丸四角形 14"/>
          <p:cNvSpPr/>
          <p:nvPr/>
        </p:nvSpPr>
        <p:spPr>
          <a:xfrm>
            <a:off x="4286248" y="4528280"/>
            <a:ext cx="4572032" cy="1901116"/>
          </a:xfrm>
          <a:prstGeom prst="round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 </a:t>
            </a:r>
          </a:p>
        </p:txBody>
      </p:sp>
      <p:sp>
        <p:nvSpPr>
          <p:cNvPr id="9" name="ホームベース 8"/>
          <p:cNvSpPr/>
          <p:nvPr/>
        </p:nvSpPr>
        <p:spPr>
          <a:xfrm>
            <a:off x="4486707" y="4613573"/>
            <a:ext cx="1000132" cy="27189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連絡先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357686" y="3543740"/>
            <a:ext cx="4572032" cy="9286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357686" y="1914735"/>
            <a:ext cx="4429156" cy="11430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86" tIns="8889" rIns="74286" bIns="8889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519238" y="660034"/>
            <a:ext cx="1060621" cy="218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構成員</a:t>
            </a:r>
          </a:p>
        </p:txBody>
      </p:sp>
      <p:sp>
        <p:nvSpPr>
          <p:cNvPr id="27" name="減算記号 26"/>
          <p:cNvSpPr/>
          <p:nvPr/>
        </p:nvSpPr>
        <p:spPr>
          <a:xfrm>
            <a:off x="7433731" y="949080"/>
            <a:ext cx="1214446" cy="71438"/>
          </a:xfrm>
          <a:prstGeom prst="mathMinus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504072" y="1077888"/>
            <a:ext cx="1119003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会員　　名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7484775" y="1362542"/>
            <a:ext cx="1190441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職員　　名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6850" cap="rnd">
            <a:solidFill>
              <a:srgbClr val="0000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ホームベース 22"/>
          <p:cNvSpPr/>
          <p:nvPr/>
        </p:nvSpPr>
        <p:spPr>
          <a:xfrm>
            <a:off x="4429124" y="1428737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活動開始の背景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4429124" y="3043675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団体から一言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428597" y="4542775"/>
            <a:ext cx="2928958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団体の概要及び活動内容</a:t>
            </a:r>
            <a:endParaRPr lang="en-US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減算記号 20"/>
          <p:cNvSpPr/>
          <p:nvPr/>
        </p:nvSpPr>
        <p:spPr>
          <a:xfrm>
            <a:off x="-857288" y="1255987"/>
            <a:ext cx="9286940" cy="71438"/>
          </a:xfrm>
          <a:prstGeom prst="mathMinus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429124" y="5244823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TEL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0628" y="5244823"/>
            <a:ext cx="157163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29124" y="5530575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FAX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129649" y="5486847"/>
            <a:ext cx="2214578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29124" y="5816327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MAIL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4429124" y="6102079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URL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43504" y="5802472"/>
            <a:ext cx="3143272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43504" y="6102079"/>
            <a:ext cx="3571900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57686" y="4959071"/>
            <a:ext cx="4429156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7737619" y="87432"/>
            <a:ext cx="1261374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別添様式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28596" y="1428736"/>
            <a:ext cx="3571900" cy="27146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写真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1108</TotalTime>
  <Words>69</Words>
  <Application>Microsoft Office PowerPoint</Application>
  <PresentationFormat>画面に合わせる (4:3)</PresentationFormat>
  <Paragraphs>54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HGP明朝E</vt:lpstr>
      <vt:lpstr>ＭＳ Ｐゴシック</vt:lpstr>
      <vt:lpstr>ＭＳ 明朝</vt:lpstr>
      <vt:lpstr>Arial</vt:lpstr>
      <vt:lpstr>Calibri</vt:lpstr>
      <vt:lpstr>Constantia</vt:lpstr>
      <vt:lpstr>Wingdings 2</vt:lpstr>
      <vt:lpstr>リゾート</vt:lpstr>
      <vt:lpstr>特定非営利活動法人</vt:lpstr>
      <vt:lpstr>ボランティアグループ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北本市ＮＰＯ法人紹介パネル</dc:title>
  <dc:creator>五十嵐　亮太</dc:creator>
  <cp:lastModifiedBy>-</cp:lastModifiedBy>
  <cp:revision>198</cp:revision>
  <dcterms:created xsi:type="dcterms:W3CDTF">2013-12-13T02:27:14Z</dcterms:created>
  <dcterms:modified xsi:type="dcterms:W3CDTF">2024-08-29T00:04:55Z</dcterms:modified>
</cp:coreProperties>
</file>