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9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30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029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561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4486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422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250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57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0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26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80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04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11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6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89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39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F011-8D1D-453B-B722-5A4FB62EEA9D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1C67F7-13C5-4E60-B35E-C4980F6C1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05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B0F1AC28-5BBE-47F7-8352-20237A33D8E2}"/>
              </a:ext>
            </a:extLst>
          </p:cNvPr>
          <p:cNvSpPr txBox="1"/>
          <p:nvPr/>
        </p:nvSpPr>
        <p:spPr>
          <a:xfrm>
            <a:off x="239282" y="1821480"/>
            <a:ext cx="43327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spc="30" dirty="0"/>
              <a:t>　</a:t>
            </a:r>
            <a:r>
              <a:rPr lang="ja-JP" altLang="en-US" dirty="0"/>
              <a:t>■</a:t>
            </a:r>
            <a:r>
              <a:rPr lang="en-US" altLang="ja-JP" dirty="0"/>
              <a:t>_</a:t>
            </a:r>
            <a:r>
              <a:rPr lang="ja-JP" altLang="en-US" dirty="0"/>
              <a:t>ここから書く</a:t>
            </a:r>
            <a:endParaRPr lang="en-US" altLang="ja-JP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  <a:p>
            <a:endParaRPr kumimoji="1" lang="en-US" altLang="ja-JP" sz="900" spc="30" dirty="0"/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C627B13C-75B6-4A30-8C40-376276B15C1D}"/>
              </a:ext>
            </a:extLst>
          </p:cNvPr>
          <p:cNvSpPr txBox="1"/>
          <p:nvPr/>
        </p:nvSpPr>
        <p:spPr>
          <a:xfrm>
            <a:off x="410694" y="5889790"/>
            <a:ext cx="2928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</a:rPr>
              <a:t>団体の所在地：○○市○○</a:t>
            </a:r>
            <a:r>
              <a:rPr lang="en-US" altLang="ja-JP" sz="1400" dirty="0">
                <a:solidFill>
                  <a:srgbClr val="000000"/>
                </a:solidFill>
                <a:latin typeface="メイリオ" panose="020B0604030504040204" pitchFamily="50" charset="-128"/>
              </a:rPr>
              <a:t>1-2-3</a:t>
            </a:r>
            <a:endParaRPr kumimoji="1" lang="en-US" altLang="ja-JP" sz="1400" dirty="0"/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57C5C1A8-46C7-415E-A640-B6BB72B079D4}"/>
              </a:ext>
            </a:extLst>
          </p:cNvPr>
          <p:cNvSpPr txBox="1"/>
          <p:nvPr/>
        </p:nvSpPr>
        <p:spPr>
          <a:xfrm>
            <a:off x="1452263" y="6399801"/>
            <a:ext cx="2987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NPO</a:t>
            </a:r>
            <a:r>
              <a:rPr kumimoji="1" lang="ja-JP" altLang="en-US" sz="1200" dirty="0"/>
              <a:t>法人のサイトはこちら➤</a:t>
            </a:r>
            <a:endParaRPr kumimoji="1" lang="en-US" altLang="ja-JP" sz="1200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4E26ED6-1096-4DA4-B77C-14C897727AEB}"/>
              </a:ext>
            </a:extLst>
          </p:cNvPr>
          <p:cNvGrpSpPr/>
          <p:nvPr/>
        </p:nvGrpSpPr>
        <p:grpSpPr>
          <a:xfrm>
            <a:off x="490083" y="109584"/>
            <a:ext cx="8083828" cy="747795"/>
            <a:chOff x="490083" y="187136"/>
            <a:chExt cx="8083828" cy="676387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796E3B40-1826-4E0F-ABDB-840CCC439695}"/>
                </a:ext>
              </a:extLst>
            </p:cNvPr>
            <p:cNvSpPr/>
            <p:nvPr/>
          </p:nvSpPr>
          <p:spPr>
            <a:xfrm>
              <a:off x="490083" y="187136"/>
              <a:ext cx="8083828" cy="676387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E255C676-0E57-4E51-825C-0784E2B99357}"/>
                </a:ext>
              </a:extLst>
            </p:cNvPr>
            <p:cNvSpPr txBox="1"/>
            <p:nvPr/>
          </p:nvSpPr>
          <p:spPr>
            <a:xfrm>
              <a:off x="651975" y="299359"/>
              <a:ext cx="7760043" cy="528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200" b="1" dirty="0"/>
                <a:t>NPO</a:t>
              </a:r>
              <a:r>
                <a:rPr lang="ja-JP" altLang="en-US" sz="2800" b="1" dirty="0"/>
                <a:t>法人　団体名（○○市）</a:t>
              </a:r>
              <a:endParaRPr kumimoji="1" lang="ja-JP" altLang="en-US" sz="2800" dirty="0"/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E5E0AA9-270E-4A63-ABD7-051D0EE89A4F}"/>
              </a:ext>
            </a:extLst>
          </p:cNvPr>
          <p:cNvGrpSpPr/>
          <p:nvPr/>
        </p:nvGrpSpPr>
        <p:grpSpPr>
          <a:xfrm>
            <a:off x="490083" y="1137890"/>
            <a:ext cx="3101501" cy="435412"/>
            <a:chOff x="490083" y="1370378"/>
            <a:chExt cx="3101501" cy="435412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094D16A4-42E7-4D26-BBB5-8F48C9F2B8C8}"/>
                </a:ext>
              </a:extLst>
            </p:cNvPr>
            <p:cNvSpPr/>
            <p:nvPr/>
          </p:nvSpPr>
          <p:spPr>
            <a:xfrm>
              <a:off x="490083" y="1370378"/>
              <a:ext cx="2836213" cy="422160"/>
            </a:xfrm>
            <a:prstGeom prst="roundRect">
              <a:avLst/>
            </a:prstGeom>
            <a:solidFill>
              <a:srgbClr val="CCFFCC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C09FFDA8-01C1-4136-9FED-596100070B69}"/>
                </a:ext>
              </a:extLst>
            </p:cNvPr>
            <p:cNvSpPr txBox="1"/>
            <p:nvPr/>
          </p:nvSpPr>
          <p:spPr>
            <a:xfrm>
              <a:off x="556343" y="1436458"/>
              <a:ext cx="30352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こんな活動をしています</a:t>
              </a:r>
              <a:endParaRPr kumimoji="1" lang="en-US" altLang="ja-JP" b="1" dirty="0"/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1E68530-888F-4060-B7E7-B1A6E81317E1}"/>
              </a:ext>
            </a:extLst>
          </p:cNvPr>
          <p:cNvSpPr/>
          <p:nvPr/>
        </p:nvSpPr>
        <p:spPr>
          <a:xfrm>
            <a:off x="3657601" y="6058968"/>
            <a:ext cx="658026" cy="617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QR</a:t>
            </a:r>
            <a:endParaRPr kumimoji="1" lang="ja-JP" altLang="en-US" dirty="0"/>
          </a:p>
        </p:txBody>
      </p:sp>
      <p:sp>
        <p:nvSpPr>
          <p:cNvPr id="6" name="AutoShape 2" descr="時の鐘">
            <a:extLst>
              <a:ext uri="{FF2B5EF4-FFF2-40B4-BE49-F238E27FC236}">
                <a16:creationId xmlns:a16="http://schemas.microsoft.com/office/drawing/2014/main" id="{1FA77255-80F3-4B30-841D-633076BCB1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3276599"/>
            <a:ext cx="2613589" cy="261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49E5B279-9745-4698-A140-0ECC0D82472D}"/>
              </a:ext>
            </a:extLst>
          </p:cNvPr>
          <p:cNvSpPr/>
          <p:nvPr/>
        </p:nvSpPr>
        <p:spPr>
          <a:xfrm>
            <a:off x="4837472" y="4010755"/>
            <a:ext cx="3909086" cy="2613589"/>
          </a:xfrm>
          <a:prstGeom prst="roundRect">
            <a:avLst>
              <a:gd name="adj" fmla="val 0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写真</a:t>
            </a:r>
            <a:r>
              <a:rPr kumimoji="1" lang="en-US" altLang="ja-JP" dirty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5FADD13-5DD2-43B5-8AB6-08D45B723D4E}"/>
              </a:ext>
            </a:extLst>
          </p:cNvPr>
          <p:cNvSpPr/>
          <p:nvPr/>
        </p:nvSpPr>
        <p:spPr>
          <a:xfrm>
            <a:off x="4837472" y="1137890"/>
            <a:ext cx="3909086" cy="2610008"/>
          </a:xfrm>
          <a:prstGeom prst="roundRect">
            <a:avLst>
              <a:gd name="adj" fmla="val 0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写真</a:t>
            </a:r>
            <a:r>
              <a:rPr kumimoji="1" lang="en-US" altLang="ja-JP" dirty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221625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36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taca tachibana</dc:creator>
  <cp:lastModifiedBy>-</cp:lastModifiedBy>
  <cp:revision>31</cp:revision>
  <dcterms:created xsi:type="dcterms:W3CDTF">2023-11-02T05:49:17Z</dcterms:created>
  <dcterms:modified xsi:type="dcterms:W3CDTF">2024-09-23T05:18:44Z</dcterms:modified>
</cp:coreProperties>
</file>