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9" r:id="rId2"/>
  </p:sldIdLst>
  <p:sldSz cx="9144000" cy="6858000" type="screen4x3"/>
  <p:notesSz cx="6797675" cy="9926638"/>
  <p:defaultTextStyle>
    <a:defPPr>
      <a:defRPr lang="ja-JP"/>
    </a:defPPr>
    <a:lvl1pPr marL="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9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8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7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36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45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63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72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tamoto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699FF"/>
    <a:srgbClr val="66FFFF"/>
    <a:srgbClr val="CCECFF"/>
    <a:srgbClr val="3399FF"/>
    <a:srgbClr val="0033CC"/>
    <a:srgbClr val="000099"/>
    <a:srgbClr val="FFCC99"/>
    <a:srgbClr val="FF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9282" autoAdjust="0"/>
  </p:normalViewPr>
  <p:slideViewPr>
    <p:cSldViewPr>
      <p:cViewPr>
        <p:scale>
          <a:sx n="80" d="100"/>
          <a:sy n="80" d="100"/>
        </p:scale>
        <p:origin x="10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F2F24F56-A7DD-484E-BB79-A904A2D8835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EBF9CE9C-C3E2-47F4-9FE6-C2B72A88DDA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9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8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7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361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451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632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722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9CE9C-C3E2-47F4-9FE6-C2B72A88DDA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4"/>
          <a:lstStyle>
            <a:lvl1pPr marL="0" marR="45710" indent="0" algn="r">
              <a:buNone/>
              <a:defRPr>
                <a:solidFill>
                  <a:schemeClr val="tx1"/>
                </a:solidFill>
              </a:defRPr>
            </a:lvl1pPr>
            <a:lvl2pPr marL="457090" indent="0" algn="ctr">
              <a:buNone/>
            </a:lvl2pPr>
            <a:lvl3pPr marL="914180" indent="0" algn="ctr">
              <a:buNone/>
            </a:lvl3pPr>
            <a:lvl4pPr marL="1371270" indent="0" algn="ctr">
              <a:buNone/>
            </a:lvl4pPr>
            <a:lvl5pPr marL="1828361" indent="0" algn="ctr">
              <a:buNone/>
            </a:lvl5pPr>
            <a:lvl6pPr marL="2285451" indent="0" algn="ctr">
              <a:buNone/>
            </a:lvl6pPr>
            <a:lvl7pPr marL="2742542" indent="0" algn="ctr">
              <a:buNone/>
            </a:lvl7pPr>
            <a:lvl8pPr marL="3199632" indent="0" algn="ctr">
              <a:buNone/>
            </a:lvl8pPr>
            <a:lvl9pPr marL="3656722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10" rIns="4571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10" anchor="b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10" tIns="0" rIns="4571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7" y="1859759"/>
            <a:ext cx="4041775" cy="654843"/>
          </a:xfrm>
        </p:spPr>
        <p:txBody>
          <a:bodyPr lIns="45710" tIns="0" rIns="4571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1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4" rIns="18284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つの角を丸めた四角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5" y="5359770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10" tIns="45710" rIns="45710" bIns="4571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3992" rIns="45710" bIns="4571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10" name="フリーフォーム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8" tIns="45710" rIns="91418" bIns="4571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フリーフォーム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8" tIns="45710" rIns="91418" bIns="4571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8" tIns="45710" rIns="91418" bIns="4571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143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8" tIns="45710" rIns="91418" bIns="4571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0" rIns="0" bIns="0" anchor="b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18" tIns="45710" rIns="91418" bIns="45710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2024/11/13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254" indent="-27425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26" indent="-24682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indent="-24682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435" indent="-21026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689" indent="-21026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6944" indent="-21026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9780" indent="-18283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034" indent="-182836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288" indent="-18283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490" y="285728"/>
            <a:ext cx="8229600" cy="500066"/>
          </a:xfrm>
          <a:noFill/>
        </p:spPr>
        <p:txBody>
          <a:bodyPr>
            <a:normAutofit/>
          </a:bodyPr>
          <a:lstStyle/>
          <a:p>
            <a:r>
              <a:rPr lang="ja-JP" altLang="en-US" sz="2700" dirty="0">
                <a:solidFill>
                  <a:schemeClr val="tx1"/>
                </a:solidFill>
              </a:rPr>
              <a:t>団体名</a:t>
            </a:r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285720" y="827359"/>
            <a:ext cx="8401080" cy="5000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/>
              <a:t>活動方針</a:t>
            </a:r>
            <a:endParaRPr kumimoji="1"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12" name="コンテンツ プレースホルダ 6"/>
          <p:cNvSpPr txBox="1">
            <a:spLocks/>
          </p:cNvSpPr>
          <p:nvPr/>
        </p:nvSpPr>
        <p:spPr>
          <a:xfrm>
            <a:off x="313033" y="5149282"/>
            <a:ext cx="3878873" cy="1006732"/>
          </a:xfrm>
          <a:prstGeom prst="rect">
            <a:avLst/>
          </a:prstGeom>
        </p:spPr>
        <p:txBody>
          <a:bodyPr vert="horz" lIns="91418" tIns="45710" rIns="91418" bIns="45710">
            <a:normAutofit/>
          </a:bodyPr>
          <a:lstStyle/>
          <a:p>
            <a:pPr marL="274254" indent="-274254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ja-JP" altLang="en-US" sz="2000" dirty="0"/>
              <a:t>・○○</a:t>
            </a:r>
            <a:endParaRPr lang="en-US" altLang="ja-JP" sz="2000" dirty="0"/>
          </a:p>
          <a:p>
            <a:pPr marL="274254" indent="-274254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ja-JP" altLang="en-US" sz="2000" dirty="0"/>
              <a:t>・○○</a:t>
            </a:r>
            <a:endParaRPr lang="en-US" altLang="ja-JP" sz="2000" dirty="0"/>
          </a:p>
          <a:p>
            <a:pPr marL="274254" indent="-274254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ja-JP" altLang="en-US" sz="2600" dirty="0"/>
          </a:p>
        </p:txBody>
      </p:sp>
      <p:sp>
        <p:nvSpPr>
          <p:cNvPr id="15" name="角丸四角形 14"/>
          <p:cNvSpPr/>
          <p:nvPr/>
        </p:nvSpPr>
        <p:spPr>
          <a:xfrm>
            <a:off x="4286248" y="4528280"/>
            <a:ext cx="4572032" cy="1901116"/>
          </a:xfrm>
          <a:prstGeom prst="roundRect">
            <a:avLst/>
          </a:prstGeom>
          <a:noFill/>
          <a:ln w="57150">
            <a:solidFill>
              <a:schemeClr val="accent5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18" tIns="45710" rIns="91418" bIns="45710" rtlCol="0" anchor="ctr"/>
          <a:lstStyle/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 </a:t>
            </a:r>
          </a:p>
        </p:txBody>
      </p:sp>
      <p:sp>
        <p:nvSpPr>
          <p:cNvPr id="9" name="ホームベース 8"/>
          <p:cNvSpPr/>
          <p:nvPr/>
        </p:nvSpPr>
        <p:spPr>
          <a:xfrm>
            <a:off x="4486708" y="4613574"/>
            <a:ext cx="1000132" cy="271897"/>
          </a:xfrm>
          <a:prstGeom prst="homePlat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+mj-ea"/>
                <a:ea typeface="+mj-ea"/>
              </a:rPr>
              <a:t>連絡先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86707" y="2132175"/>
            <a:ext cx="4531873" cy="16646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74277" tIns="8888" rIns="74277" bIns="8888" numCol="1" anchor="t" anchorCtr="0" compatLnSpc="1">
            <a:prstTxWarp prst="textNoShape">
              <a:avLst/>
            </a:prstTxWarp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明朝" pitchFamily="17" charset="-128"/>
                <a:ea typeface="ＭＳ 明朝" pitchFamily="17" charset="-128"/>
                <a:cs typeface="ＭＳ Ｐゴシック" pitchFamily="50" charset="-128"/>
              </a:rPr>
              <a:t>○○○</a:t>
            </a:r>
            <a:endParaRPr lang="en-US" altLang="ja-JP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en-US" altLang="ja-JP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latin typeface="ＭＳ 明朝" pitchFamily="17" charset="-128"/>
              <a:ea typeface="ＭＳ 明朝" pitchFamily="17" charset="-128"/>
              <a:cs typeface="ＭＳ Ｐゴシック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612998" y="532051"/>
            <a:ext cx="1060621" cy="218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構成員</a:t>
            </a:r>
          </a:p>
        </p:txBody>
      </p:sp>
      <p:sp>
        <p:nvSpPr>
          <p:cNvPr id="27" name="減算記号 26"/>
          <p:cNvSpPr/>
          <p:nvPr/>
        </p:nvSpPr>
        <p:spPr>
          <a:xfrm>
            <a:off x="7515874" y="806978"/>
            <a:ext cx="1214446" cy="71438"/>
          </a:xfrm>
          <a:prstGeom prst="mathMinus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515828" y="986254"/>
            <a:ext cx="1119003" cy="200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r>
              <a:rPr lang="ja-JP" altLang="en-US" sz="1600" dirty="0">
                <a:solidFill>
                  <a:schemeClr val="tx1"/>
                </a:solidFill>
              </a:rPr>
              <a:t>会員○名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7358365" y="1316953"/>
            <a:ext cx="1539015" cy="1183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主な年代○代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96850" cap="rnd">
            <a:solidFill>
              <a:schemeClr val="accent5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ホームベース 23"/>
          <p:cNvSpPr/>
          <p:nvPr/>
        </p:nvSpPr>
        <p:spPr>
          <a:xfrm>
            <a:off x="4524892" y="1497571"/>
            <a:ext cx="2643206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団体から一言</a:t>
            </a:r>
            <a:endParaRPr lang="ja-JP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0" name="ホームベース 29"/>
          <p:cNvSpPr/>
          <p:nvPr/>
        </p:nvSpPr>
        <p:spPr>
          <a:xfrm>
            <a:off x="428597" y="4542775"/>
            <a:ext cx="2928958" cy="428628"/>
          </a:xfrm>
          <a:prstGeom prst="homePlat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団体の概要及び活動内容</a:t>
            </a:r>
            <a:endParaRPr lang="en-US" altLang="ja-JP" dirty="0">
              <a:solidFill>
                <a:schemeClr val="bg1"/>
              </a:solidFill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減算記号 20"/>
          <p:cNvSpPr/>
          <p:nvPr/>
        </p:nvSpPr>
        <p:spPr>
          <a:xfrm>
            <a:off x="-857288" y="1255987"/>
            <a:ext cx="9286940" cy="71438"/>
          </a:xfrm>
          <a:prstGeom prst="mathMinus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429124" y="5244823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TEL</a:t>
            </a:r>
            <a:endParaRPr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028338" y="5255307"/>
            <a:ext cx="2139760" cy="21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en-US" altLang="ja-JP" sz="14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0000</a:t>
            </a:r>
            <a:endParaRPr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429124" y="5530575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FAX</a:t>
            </a:r>
            <a:endParaRPr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000628" y="5486848"/>
            <a:ext cx="2214578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en-US" altLang="ja-JP" sz="14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0000</a:t>
            </a:r>
            <a:endParaRPr lang="ja-JP" altLang="en-US" sz="14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4429124" y="5816327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MAIL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4429124" y="6102079"/>
            <a:ext cx="571504" cy="216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URL</a:t>
            </a:r>
            <a:endParaRPr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000628" y="5802472"/>
            <a:ext cx="3143272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*****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5028338" y="6102079"/>
            <a:ext cx="3571900" cy="21431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en-US" altLang="ja-JP" sz="12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www. </a:t>
            </a:r>
            <a:endParaRPr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488537" y="4767742"/>
            <a:ext cx="4429156" cy="57571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〒</a:t>
            </a:r>
            <a:r>
              <a:rPr lang="en-US" altLang="ja-JP" sz="10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000-0000</a:t>
            </a:r>
            <a:r>
              <a:rPr lang="ja-JP" altLang="en-US" sz="1000" dirty="0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rPr>
              <a:t>　○○　</a:t>
            </a:r>
            <a:endParaRPr lang="en-US" altLang="ja-JP" sz="10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42412" y="1473104"/>
            <a:ext cx="3571900" cy="27146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  <a:latin typeface="+mj-ea"/>
                <a:ea typeface="+mj-ea"/>
              </a:rPr>
              <a:t>写真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4620B40-0016-4787-8BA8-5B7B10328C92}"/>
              </a:ext>
            </a:extLst>
          </p:cNvPr>
          <p:cNvSpPr/>
          <p:nvPr/>
        </p:nvSpPr>
        <p:spPr>
          <a:xfrm>
            <a:off x="7378678" y="414264"/>
            <a:ext cx="1539015" cy="1299898"/>
          </a:xfrm>
          <a:prstGeom prst="roundRect">
            <a:avLst/>
          </a:prstGeom>
          <a:noFill/>
          <a:ln w="57150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1720</TotalTime>
  <Words>51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HGP明朝E</vt:lpstr>
      <vt:lpstr>ＭＳ Ｐゴシック</vt:lpstr>
      <vt:lpstr>ＭＳ 明朝</vt:lpstr>
      <vt:lpstr>Arial</vt:lpstr>
      <vt:lpstr>Calibri</vt:lpstr>
      <vt:lpstr>Constantia</vt:lpstr>
      <vt:lpstr>Wingdings 2</vt:lpstr>
      <vt:lpstr>リゾート</vt:lpstr>
      <vt:lpstr>団体名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北本市ＮＰＯ法人紹介パネル</dc:title>
  <dc:creator>竹内 賢一</dc:creator>
  <cp:lastModifiedBy>-</cp:lastModifiedBy>
  <cp:revision>261</cp:revision>
  <cp:lastPrinted>2024-08-24T03:01:40Z</cp:lastPrinted>
  <dcterms:created xsi:type="dcterms:W3CDTF">2013-12-13T02:27:14Z</dcterms:created>
  <dcterms:modified xsi:type="dcterms:W3CDTF">2024-11-13T02:22:04Z</dcterms:modified>
</cp:coreProperties>
</file>